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1" r:id="rId3"/>
    <p:sldId id="283" r:id="rId4"/>
    <p:sldId id="284" r:id="rId5"/>
    <p:sldId id="285" r:id="rId6"/>
    <p:sldId id="286" r:id="rId7"/>
    <p:sldId id="287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Morph, Annotate, Work Together, Tell Me" id="{B9B51309-D148-4332-87C2-07BE32FBCA3B}">
          <p14:sldIdLst>
            <p14:sldId id="271"/>
            <p14:sldId id="283"/>
            <p14:sldId id="284"/>
            <p14:sldId id="285"/>
            <p14:sldId id="286"/>
            <p14:sldId id="287"/>
            <p14:sldId id="288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214" autoAdjust="0"/>
  </p:normalViewPr>
  <p:slideViewPr>
    <p:cSldViewPr snapToGrid="0">
      <p:cViewPr varScale="1">
        <p:scale>
          <a:sx n="77" d="100"/>
          <a:sy n="77" d="100"/>
        </p:scale>
        <p:origin x="30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anchor="ctr" anchorCtr="0">
            <a:normAutofit/>
          </a:bodyPr>
          <a:lstStyle/>
          <a:p>
            <a:r>
              <a:rPr lang="en-US" sz="4800" dirty="0"/>
              <a:t>CUT TO LENGTH APPLICATION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FOR SHEET PROFILE MACHINE</a:t>
            </a:r>
          </a:p>
        </p:txBody>
      </p:sp>
      <p:pic>
        <p:nvPicPr>
          <p:cNvPr id="6" name="Picture 5" descr="A picture containing vector graphics&#10;&#10;Description generated with high confidence">
            <a:extLst>
              <a:ext uri="{FF2B5EF4-FFF2-40B4-BE49-F238E27FC236}">
                <a16:creationId xmlns:a16="http://schemas.microsoft.com/office/drawing/2014/main" id="{75AADC6D-EA77-4D08-8F84-2C8C8B9C90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786" y="526603"/>
            <a:ext cx="2368560" cy="236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CONTENT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10" y="1524708"/>
            <a:ext cx="4321704" cy="3871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Customer</a:t>
            </a:r>
          </a:p>
          <a:p>
            <a:pPr lvl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Machine specification and working</a:t>
            </a:r>
          </a:p>
          <a:p>
            <a:pPr lvl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Product used</a:t>
            </a:r>
          </a:p>
          <a:p>
            <a:pPr lvl="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2000" dirty="0">
                <a:latin typeface="Segoe UI" panose="020B0502040204020203" pitchFamily="34" charset="0"/>
                <a:cs typeface="Segoe UI" panose="020B0502040204020203" pitchFamily="34" charset="0"/>
              </a:rPr>
              <a:t>Application features</a:t>
            </a:r>
          </a:p>
        </p:txBody>
      </p:sp>
      <p:pic>
        <p:nvPicPr>
          <p:cNvPr id="6" name="Picture 5" descr="A close up of a building&#10;&#10;Description generated with low confidence">
            <a:extLst>
              <a:ext uri="{FF2B5EF4-FFF2-40B4-BE49-F238E27FC236}">
                <a16:creationId xmlns:a16="http://schemas.microsoft.com/office/drawing/2014/main" id="{B13D652B-CB19-4F98-B6AF-C311BD27A4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68" y="2538426"/>
            <a:ext cx="7454186" cy="387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E7494-9283-4BF7-8D64-BE432D4589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022027" cy="39776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Smart Tech Automation, Navi Mumbai</a:t>
            </a:r>
          </a:p>
          <a:p>
            <a:pPr>
              <a:lnSpc>
                <a:spcPct val="100000"/>
              </a:lnSpc>
            </a:pPr>
            <a:r>
              <a:rPr lang="en-US" sz="2000" dirty="0"/>
              <a:t>End user: Ananta Engineering, </a:t>
            </a:r>
            <a:r>
              <a:rPr lang="en-US" sz="2000" dirty="0" err="1"/>
              <a:t>Khopoli</a:t>
            </a:r>
            <a:endParaRPr lang="en-IN" sz="2000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57804D9-4494-43E0-9ADA-A709DC0EB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1. CUSTOMER</a:t>
            </a:r>
          </a:p>
        </p:txBody>
      </p:sp>
    </p:spTree>
    <p:extLst>
      <p:ext uri="{BB962C8B-B14F-4D97-AF65-F5344CB8AC3E}">
        <p14:creationId xmlns:p14="http://schemas.microsoft.com/office/powerpoint/2010/main" val="289796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6ACF-04B3-4F1E-A510-D1845EDC6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" panose="020B0502040204020203" pitchFamily="34" charset="0"/>
              </a:rPr>
              <a:t>2. Machine specification and working</a:t>
            </a:r>
            <a:endParaRPr lang="en-IN" dirty="0">
              <a:latin typeface="Segoe UI Light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0D5EB-C0A8-4DE5-9ED4-7336A029C4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197393" cy="5316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u="sng" dirty="0"/>
              <a:t>MATERIAL:  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Coil Width: 1000 mm~1250mm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Suitable Coil Thickness: 0.3mm - 0.6mm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Suitable Raw Materials: Pre-painted Coil</a:t>
            </a:r>
          </a:p>
          <a:p>
            <a:pPr>
              <a:lnSpc>
                <a:spcPct val="100000"/>
              </a:lnSpc>
            </a:pPr>
            <a:r>
              <a:rPr lang="en-US" sz="1800" b="1" u="sng" dirty="0"/>
              <a:t>MACHINE COMPONENTS:</a:t>
            </a:r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Un-coiler unit</a:t>
            </a:r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Roll-Forming machine</a:t>
            </a:r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PLC and drive control system</a:t>
            </a:r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Hydraulic cutting system</a:t>
            </a:r>
          </a:p>
          <a:p>
            <a:pPr marL="228600" indent="-2286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Product rack (Optional)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IN" sz="1800" dirty="0"/>
          </a:p>
        </p:txBody>
      </p:sp>
      <p:pic>
        <p:nvPicPr>
          <p:cNvPr id="5" name="Picture 4" descr="A picture containing indoor, building&#10;&#10;Description generated with very high confidence">
            <a:extLst>
              <a:ext uri="{FF2B5EF4-FFF2-40B4-BE49-F238E27FC236}">
                <a16:creationId xmlns:a16="http://schemas.microsoft.com/office/drawing/2014/main" id="{44DD606C-66D8-42E6-AB22-B847B07F0B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54" r="13102"/>
          <a:stretch/>
        </p:blipFill>
        <p:spPr>
          <a:xfrm>
            <a:off x="5704709" y="2893512"/>
            <a:ext cx="6382905" cy="385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998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8E05EB2-F2C5-4C36-9B47-E9AAB3EA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" panose="020B0502040204020203" pitchFamily="34" charset="0"/>
              </a:rPr>
              <a:t>2. Machine specification and working</a:t>
            </a:r>
            <a:endParaRPr lang="en-IN" dirty="0">
              <a:latin typeface="Segoe UI Light" panose="020B05020402040202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3138B88-89DF-4417-A87E-CC72432937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197393" cy="5316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u="sng" dirty="0"/>
              <a:t>WORKING:  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Cutting as per set length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Using 1024PPR encoder calculates sheet length and once set length equals actual length cutter cuts sheet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Once set cut and actual number of cuts are equal machine stops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Manual jog for adjustment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Manual and </a:t>
            </a:r>
            <a:r>
              <a:rPr lang="en-US" sz="1800"/>
              <a:t>auto Operations</a:t>
            </a:r>
            <a:endParaRPr lang="en-US" sz="1800" dirty="0"/>
          </a:p>
          <a:p>
            <a:pPr marL="342900" indent="-342900">
              <a:lnSpc>
                <a:spcPct val="100000"/>
              </a:lnSpc>
              <a:buAutoNum type="arabicPeriod"/>
            </a:pPr>
            <a:endParaRPr lang="en-US" sz="1800" dirty="0"/>
          </a:p>
          <a:p>
            <a:pPr marL="342900" indent="-342900">
              <a:lnSpc>
                <a:spcPct val="100000"/>
              </a:lnSpc>
              <a:buAutoNum type="arabicPeriod"/>
            </a:pPr>
            <a:endParaRPr lang="en-US" sz="18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IN" sz="18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17FB2E5-BF87-4E21-868B-813693B41281}"/>
              </a:ext>
            </a:extLst>
          </p:cNvPr>
          <p:cNvGrpSpPr/>
          <p:nvPr/>
        </p:nvGrpSpPr>
        <p:grpSpPr>
          <a:xfrm>
            <a:off x="2399" y="4698000"/>
            <a:ext cx="12202127" cy="2160000"/>
            <a:chOff x="-10127" y="4698000"/>
            <a:chExt cx="12202127" cy="216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095F495-5DBA-4F82-B758-02774B37E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8744" y="4698000"/>
              <a:ext cx="4303256" cy="2160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8642109-7E99-47E5-85E6-412FCECA9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64631" y="4698000"/>
              <a:ext cx="4345412" cy="2160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F986113-045B-4240-8C83-866327EE7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0127" y="4698000"/>
              <a:ext cx="4336941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581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A5CA685-9080-4285-AA3F-76B0BD0E3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" panose="020B0502040204020203" pitchFamily="34" charset="0"/>
              </a:rPr>
              <a:t>3. Product used</a:t>
            </a:r>
            <a:endParaRPr lang="en-IN" dirty="0">
              <a:latin typeface="Segoe UI Light" panose="020B05020402040202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8393491-7879-4EBD-A734-A31C82B6328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197393" cy="53166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b="1" u="sng" dirty="0" err="1"/>
              <a:t>Inovance</a:t>
            </a:r>
            <a:endParaRPr lang="en-US" sz="1800" b="1" u="sng" dirty="0"/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PLC &amp; HMI :- H0U-0808MRT-6AT</a:t>
            </a:r>
          </a:p>
          <a:p>
            <a:pPr marL="628650" lvl="1" indent="-400050">
              <a:lnSpc>
                <a:spcPct val="100000"/>
              </a:lnSpc>
              <a:buFont typeface="+mj-lt"/>
              <a:buAutoNum type="romanLcPeriod"/>
            </a:pPr>
            <a:r>
              <a:rPr lang="en-US" sz="1800" dirty="0"/>
              <a:t>8 DI and 8 DO, 2 AI and 2 AO, 2 temperature detection input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Drive :- MD310T7.5B</a:t>
            </a:r>
          </a:p>
          <a:p>
            <a:pPr marL="628650" lvl="1" indent="-400050">
              <a:lnSpc>
                <a:spcPct val="100000"/>
              </a:lnSpc>
              <a:buFont typeface="+mj-lt"/>
              <a:buAutoNum type="romanLcPeriod"/>
            </a:pPr>
            <a:r>
              <a:rPr lang="en-US" sz="1800" dirty="0"/>
              <a:t>7.5kW drive</a:t>
            </a:r>
          </a:p>
          <a:p>
            <a:pPr>
              <a:lnSpc>
                <a:spcPct val="100000"/>
              </a:lnSpc>
            </a:pPr>
            <a:r>
              <a:rPr lang="en-US" sz="1800" b="1" u="sng" dirty="0"/>
              <a:t>Others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Motors :- 7.5kW main motor and 3.7kW for un-coiler (Optional)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Encoder :- 1024 PPR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Proxy switches (2 nos.) for cutter unit (NPN type)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endParaRPr lang="en-US" sz="18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IN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BBFC61-EB80-4045-9671-2F6FD35B17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08980" y="2046067"/>
            <a:ext cx="5461000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830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3BBF645-E9BC-4AFD-A64F-AFE8B4988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" panose="020B0502040204020203" pitchFamily="34" charset="0"/>
              </a:rPr>
              <a:t>4. Application features</a:t>
            </a:r>
            <a:endParaRPr lang="en-IN" dirty="0">
              <a:latin typeface="Segoe UI Light" panose="020B05020402040202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71128B8-1539-438A-917A-008716CC238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8"/>
            <a:ext cx="11197393" cy="5316668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Length accuracy less than 1mm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Machine speed 12-15 </a:t>
            </a:r>
            <a:r>
              <a:rPr lang="en-US" sz="1800" dirty="0" err="1"/>
              <a:t>mpm</a:t>
            </a:r>
            <a:endParaRPr lang="en-US" sz="1800" dirty="0"/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Machine auto stop once set batch count is completed</a:t>
            </a:r>
          </a:p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1800" dirty="0"/>
              <a:t>Cutter operation</a:t>
            </a:r>
          </a:p>
          <a:p>
            <a:pPr marL="628650" lvl="1" indent="-400050">
              <a:lnSpc>
                <a:spcPct val="100000"/>
              </a:lnSpc>
              <a:buFont typeface="+mj-lt"/>
              <a:buAutoNum type="romanLcPeriod"/>
            </a:pPr>
            <a:r>
              <a:rPr lang="en-US" sz="1800" dirty="0"/>
              <a:t>When set length equals actual length and if cutter is enabled then shear will cut sheet otherwise wait for command</a:t>
            </a:r>
          </a:p>
          <a:p>
            <a:pPr marL="628650" lvl="1" indent="-400050">
              <a:lnSpc>
                <a:spcPct val="100000"/>
              </a:lnSpc>
              <a:buFont typeface="+mj-lt"/>
              <a:buAutoNum type="romanLcPeriod"/>
            </a:pPr>
            <a:r>
              <a:rPr lang="en-US" sz="1800" dirty="0"/>
              <a:t>When shear cuts, blade will stop until machine perform reverse jog for 5-15mm to avoid material damages</a:t>
            </a:r>
          </a:p>
          <a:p>
            <a:pPr marL="628650" lvl="1" indent="-400050">
              <a:lnSpc>
                <a:spcPct val="100000"/>
              </a:lnSpc>
              <a:buFont typeface="+mj-lt"/>
              <a:buAutoNum type="romanLcPeriod"/>
            </a:pPr>
            <a:r>
              <a:rPr lang="en-US" sz="1800" dirty="0"/>
              <a:t>Then blade will come to it’s home position and machine will start again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r>
              <a:rPr lang="en-US" sz="1800" dirty="0"/>
              <a:t>Two jog speeds selection from HMI</a:t>
            </a:r>
          </a:p>
          <a:p>
            <a:pPr marL="400050" indent="-400050">
              <a:lnSpc>
                <a:spcPct val="100000"/>
              </a:lnSpc>
              <a:buFont typeface="+mj-lt"/>
              <a:buAutoNum type="arabicPeriod"/>
            </a:pPr>
            <a:endParaRPr lang="en-US" sz="1800" dirty="0"/>
          </a:p>
          <a:p>
            <a:pPr marL="342900" indent="-342900">
              <a:lnSpc>
                <a:spcPct val="100000"/>
              </a:lnSpc>
              <a:buAutoNum type="arabicPeriod"/>
            </a:pPr>
            <a:endParaRPr lang="en-US" sz="1800" dirty="0"/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3079353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5CBCA5-30A9-4E53-87FE-4AE6C880E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N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5FE83E-93B9-43DE-B2DA-9A132E7953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687" y="1022497"/>
            <a:ext cx="4820626" cy="4813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77755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_Win32_new.potx" id="{95F22252-1276-4CE0-B5B2-7173AC23E7C1}" vid="{5251F4FC-9BFF-4FAA-9D53-CA33255737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PowerPoint(3)</Template>
  <TotalTime>101</TotalTime>
  <Words>195</Words>
  <Application>Microsoft Office PowerPoint</Application>
  <PresentationFormat>Widescreen</PresentationFormat>
  <Paragraphs>54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Segoe UI</vt:lpstr>
      <vt:lpstr>Segoe UI Light</vt:lpstr>
      <vt:lpstr>WelcomeDoc</vt:lpstr>
      <vt:lpstr>CUT TO LENGTH APPLICATION</vt:lpstr>
      <vt:lpstr>CONTENT</vt:lpstr>
      <vt:lpstr>1. CUSTOMER</vt:lpstr>
      <vt:lpstr>2. Machine specification and working</vt:lpstr>
      <vt:lpstr>2. Machine specification and working</vt:lpstr>
      <vt:lpstr>3. Product used</vt:lpstr>
      <vt:lpstr>4. Application features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 TO LENGTH MACHINE</dc:title>
  <dc:creator>T07</dc:creator>
  <cp:keywords/>
  <cp:lastModifiedBy>T07</cp:lastModifiedBy>
  <cp:revision>10</cp:revision>
  <dcterms:created xsi:type="dcterms:W3CDTF">2017-11-23T06:47:42Z</dcterms:created>
  <dcterms:modified xsi:type="dcterms:W3CDTF">2017-11-23T08:29:12Z</dcterms:modified>
  <cp:version/>
</cp:coreProperties>
</file>